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1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396044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701C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B9AB8-478D-458C-A053-16FBEBED586E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8D06-E0E0-4C47-A1F0-2EAE66FA476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4BAF-95DD-4C6D-8B80-CF7F2E29BDAC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312B-4B1A-4B05-B7FD-E7668C431CF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60E6-1CFE-49EF-B734-CCB567A8D80B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267E-F428-4EB1-825A-A2931386361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A7BE-00AB-421A-A751-0A53B856CAA6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C2E21-4A74-4C54-9C69-FC606E86262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1" y="3507085"/>
            <a:ext cx="435476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39951" y="2006898"/>
            <a:ext cx="435476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96D4-33D5-41B0-ABBE-7B71381A66BF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41-85C9-4098-B756-2CE02CBECF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5468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AA2D-85C5-41F4-AF27-DD14D1589092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BADAC-2625-48E3-8A97-D979E4EEC6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9953" y="1535113"/>
            <a:ext cx="45468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9953" y="2174875"/>
            <a:ext cx="45468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709E3-4E49-4CEE-96CF-214395E5260F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64E3-85D8-4F2E-8132-229CFC11DAB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876D-1FA7-4B12-A4E9-DAECF9FB7F2F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431C3-350F-4D06-9ADB-A6ECAA67070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68A7B-5D48-48E3-82DE-1564EC111DED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B5022-9503-4D23-B7F6-80F223310F8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CE80-67C3-4431-9454-E8307B7DD9C0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B923-4B5E-429E-B593-BCA3F5DBEB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A26E-6089-4B09-AE05-D71918BDD52C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D68E-C130-4D78-9906-94DC8846DC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5BC23C-4E57-4C7E-A87B-2D802E85F60B}" type="datetimeFigureOut">
              <a:rPr lang="en-AU"/>
              <a:pPr>
                <a:defRPr/>
              </a:pPr>
              <a:t>11/07/2015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AE118B-25C6-4E93-BF97-2F079E3C11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701C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701C00"/>
          </a:solidFill>
          <a:latin typeface="Goudy Old Styl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i="1" kern="1200">
          <a:solidFill>
            <a:srgbClr val="701C00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i="1" kern="1200">
          <a:solidFill>
            <a:srgbClr val="701C00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i="1" kern="1200">
          <a:solidFill>
            <a:srgbClr val="701C00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701C00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701C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11188" y="3068638"/>
            <a:ext cx="3960812" cy="1470025"/>
          </a:xfrm>
        </p:spPr>
        <p:txBody>
          <a:bodyPr/>
          <a:lstStyle/>
          <a:p>
            <a:r>
              <a:rPr lang="en-AU" smtClean="0"/>
              <a:t>This is War!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Joshua Chapter 5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8218487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AU" b="1" i="0" smtClean="0"/>
              <a:t>	13 </a:t>
            </a:r>
            <a:r>
              <a:rPr lang="en-AU" i="0" smtClean="0"/>
              <a:t>Now when Joshua was near Jericho, he looked up and saw a man standing in front of him with a drawn sword in his hand. Joshua went up to him and asked, “Are you for us or for our enemies?”</a:t>
            </a:r>
            <a:endParaRPr lang="en-AU" b="1" i="0" smtClean="0"/>
          </a:p>
          <a:p>
            <a:pPr>
              <a:buFont typeface="Arial" charset="0"/>
              <a:buNone/>
            </a:pPr>
            <a:r>
              <a:rPr lang="en-AU" b="1" i="0" smtClean="0"/>
              <a:t>	14 </a:t>
            </a:r>
            <a:r>
              <a:rPr lang="en-AU" i="0" smtClean="0"/>
              <a:t>“Neither,” he replied, “but as commander of the army of the Lord I have now come.”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AU" smtClean="0"/>
              <a:t>Joshua Chapter 5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18487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AU" i="0" smtClean="0"/>
              <a:t>	Then Joshua fell facedown to the ground in reverence, and asked him, “What message does my Lord have for his servant?”</a:t>
            </a:r>
            <a:endParaRPr lang="en-AU" b="1" i="0" smtClean="0"/>
          </a:p>
          <a:p>
            <a:pPr>
              <a:buFont typeface="Arial" charset="0"/>
              <a:buNone/>
            </a:pPr>
            <a:r>
              <a:rPr lang="en-AU" b="1" i="0" smtClean="0"/>
              <a:t>	15 </a:t>
            </a:r>
            <a:r>
              <a:rPr lang="en-AU" i="0" smtClean="0"/>
              <a:t>The commander of the Lord’s army replied, “Take off your sandals, for the place where you are standing is holy.” And Joshua did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 Story">
      <a:majorFont>
        <a:latin typeface="Goudy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113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Goudy Old Style</vt:lpstr>
      <vt:lpstr>Calibri</vt:lpstr>
      <vt:lpstr>Office Theme</vt:lpstr>
      <vt:lpstr>Office Theme</vt:lpstr>
      <vt:lpstr>Slide 1</vt:lpstr>
      <vt:lpstr>This is War!</vt:lpstr>
      <vt:lpstr>Joshua Chapter 5</vt:lpstr>
      <vt:lpstr>Joshua Chapter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Jones</dc:creator>
  <cp:lastModifiedBy>tmw1</cp:lastModifiedBy>
  <cp:revision>11</cp:revision>
  <dcterms:created xsi:type="dcterms:W3CDTF">2015-05-04T08:43:21Z</dcterms:created>
  <dcterms:modified xsi:type="dcterms:W3CDTF">2015-07-11T13:28:01Z</dcterms:modified>
</cp:coreProperties>
</file>